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35696" y="2708920"/>
            <a:ext cx="5637010" cy="194421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РОССИЯ БЕЗ ТАБАКА</a:t>
            </a:r>
          </a:p>
          <a:p>
            <a:pPr algn="ctr"/>
            <a:r>
              <a:rPr lang="en-US" dirty="0" smtClean="0"/>
              <a:t>SMS</a:t>
            </a:r>
            <a:r>
              <a:rPr lang="ru-RU" dirty="0" smtClean="0"/>
              <a:t> дети группа «Улыбка»</a:t>
            </a:r>
          </a:p>
          <a:p>
            <a:pPr algn="ctr"/>
            <a:r>
              <a:rPr lang="ru-RU" dirty="0" smtClean="0"/>
              <a:t>Руководитель: </a:t>
            </a:r>
            <a:r>
              <a:rPr lang="ru-RU" dirty="0" err="1" smtClean="0"/>
              <a:t>Халиуллина</a:t>
            </a:r>
            <a:r>
              <a:rPr lang="ru-RU" dirty="0" smtClean="0"/>
              <a:t> </a:t>
            </a:r>
            <a:r>
              <a:rPr lang="ru-RU" dirty="0" err="1" smtClean="0"/>
              <a:t>Рамзия</a:t>
            </a:r>
            <a:r>
              <a:rPr lang="ru-RU" dirty="0" smtClean="0"/>
              <a:t> </a:t>
            </a:r>
            <a:r>
              <a:rPr lang="ru-RU" dirty="0" err="1" smtClean="0"/>
              <a:t>Самигулловна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620688"/>
            <a:ext cx="7175351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2800" dirty="0" smtClean="0"/>
              <a:t>МБОУ «СТЕПНООЗЕРСКАЯ ООШ»НУРЛАТСКОГО МУНИЦИПАЛЬНОГО РАЙОНА РТ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994267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РАМЗИЯ\Desktop\Новая папка\IMG_189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81390"/>
            <a:ext cx="9252520" cy="6939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5445224"/>
            <a:ext cx="6512511" cy="1143000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681256"/>
          </a:xfrm>
        </p:spPr>
        <p:txBody>
          <a:bodyPr/>
          <a:lstStyle/>
          <a:p>
            <a:pPr marL="45720" indent="0" algn="ctr">
              <a:buNone/>
            </a:pPr>
            <a:r>
              <a:rPr lang="ru-RU" dirty="0" smtClean="0"/>
              <a:t>РОССИЯ БЕЗ ТАБАКА</a:t>
            </a:r>
            <a:endParaRPr lang="ru-RU" dirty="0"/>
          </a:p>
        </p:txBody>
      </p:sp>
      <p:pic>
        <p:nvPicPr>
          <p:cNvPr id="1026" name="Picture 2" descr="C:\Users\РАМЗИЯ\Desktop\Новая папка\MPIA9645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92997" y="-404347"/>
            <a:ext cx="2721806" cy="362907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РАМЗИЯ\Desktop\Новая папка\XOSV9358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83" y="-244968"/>
            <a:ext cx="2602271" cy="346969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1070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РАМЗИЯ\Desktop\Новая папка\IMG_190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20677" y="0"/>
            <a:ext cx="9332629" cy="6999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РАМЗИЯ\Desktop\Новая папка\JKNF449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3760" y="3499736"/>
            <a:ext cx="2598192" cy="346425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24544" y="3322822"/>
            <a:ext cx="2878137" cy="367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1385759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9</TotalTime>
  <Words>24</Words>
  <Application>Microsoft Office PowerPoint</Application>
  <PresentationFormat>Экран (4:3)</PresentationFormat>
  <Paragraphs>5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Воздушный поток</vt:lpstr>
      <vt:lpstr>МБОУ «СТЕПНООЗЕРСКАЯ ООШ»НУРЛАТСКОГО МУНИЦИПАЛЬНОГО РАЙОНА РТ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МБОУ «СТЕПНООЗЕРСКАЯ ООШ»НУРЛАТСКОГО МУНИЦИПАЛЬНОГО РАЙОНА РТ</dc:title>
  <dc:creator>РАМЗИЯ</dc:creator>
  <cp:lastModifiedBy>РАМЗИЯ</cp:lastModifiedBy>
  <cp:revision>2</cp:revision>
  <dcterms:created xsi:type="dcterms:W3CDTF">2018-06-04T07:41:12Z</dcterms:created>
  <dcterms:modified xsi:type="dcterms:W3CDTF">2018-06-04T08:00:38Z</dcterms:modified>
</cp:coreProperties>
</file>